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BA95998-FEB4-48D9-833F-21F5F6B337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21578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992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2920" y="2360160"/>
            <a:ext cx="21578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992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6CE347A-C329-483E-AC0A-1DB1B6A6895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1608840" y="17679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2920" y="23601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1608840" y="23601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ACABB72-C3BC-49FA-92B4-7032B287B5B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6944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8122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1232640" y="1767960"/>
            <a:ext cx="6944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8122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1962000" y="1767960"/>
            <a:ext cx="6944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8122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2920" y="2360160"/>
            <a:ext cx="6944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8122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1232640" y="2360160"/>
            <a:ext cx="6944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8122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1962000" y="2360160"/>
            <a:ext cx="6944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8122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EB7B230-7F57-4587-9A3C-EE13D9DE8D4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2920" y="1767960"/>
            <a:ext cx="215784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52671D5-FE37-4CD9-B350-CB64390F41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215784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501D4C4-5158-4DA0-9621-0B37F701EA1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105300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493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1608840" y="1767960"/>
            <a:ext cx="105300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493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6FE125F-6B8E-49DE-8557-CE9C095237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06B9892-03E4-4021-A7B7-EB117394234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2920" y="301680"/>
            <a:ext cx="9063360" cy="5816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5E2784-3675-4A4D-BE5B-20AC095A7B9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08840" y="1767960"/>
            <a:ext cx="105300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493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2920" y="23601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3A1949D-E629-4B29-8A57-814E22925B7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105300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493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08840" y="17679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08840" y="23601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15865C8-DADC-43E2-83B9-C03DB841099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GB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2920" y="17679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08840" y="1767960"/>
            <a:ext cx="105300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9995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2920" y="2360160"/>
            <a:ext cx="2157840" cy="54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992" lnSpcReduction="20000"/>
          </a:bodyPr>
          <a:p>
            <a:pPr indent="0">
              <a:spcBef>
                <a:spcPts val="1417"/>
              </a:spcBef>
              <a:buNone/>
            </a:pPr>
            <a:endParaRPr b="0" lang="en-GB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C777016-CFC3-4483-B702-95B36A919FA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2920" y="301680"/>
            <a:ext cx="9063360" cy="125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2920" y="1767960"/>
            <a:ext cx="215784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11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2769480" y="1767960"/>
            <a:ext cx="215784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11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2920" y="3009240"/>
            <a:ext cx="4422240" cy="1132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50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1"/>
          </p:nvPr>
        </p:nvSpPr>
        <p:spPr>
          <a:xfrm>
            <a:off x="3447720" y="6886080"/>
            <a:ext cx="3188160" cy="51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93000"/>
              </a:lnSpc>
              <a:buNone/>
              <a:tabLst>
                <a:tab algn="l" pos="0"/>
              </a:tabLst>
              <a:defRPr b="0" lang="en-GB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lnSpc>
                <a:spcPct val="93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</a:rPr>
              <a:t>&lt;footer&gt;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 idx="2"/>
          </p:nvPr>
        </p:nvSpPr>
        <p:spPr>
          <a:xfrm>
            <a:off x="7227360" y="6886080"/>
            <a:ext cx="2340720" cy="51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93000"/>
              </a:lnSpc>
              <a:buNone/>
              <a:tabLst>
                <a:tab algn="l" pos="0"/>
              </a:tabLst>
              <a:defRPr b="0" lang="en-GB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lnSpc>
                <a:spcPct val="93000"/>
              </a:lnSpc>
              <a:buNone/>
              <a:tabLst>
                <a:tab algn="l" pos="0"/>
              </a:tabLst>
            </a:pPr>
            <a:fld id="{A6D82F75-8AF9-4797-8887-D53D7D1ED5F1}" type="slidenum">
              <a:rPr b="0" lang="en-GB" sz="18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 idx="3"/>
          </p:nvPr>
        </p:nvSpPr>
        <p:spPr>
          <a:xfrm>
            <a:off x="503280" y="6886080"/>
            <a:ext cx="2340360" cy="513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GB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GB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620000" y="1980000"/>
            <a:ext cx="7018920" cy="251892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Henge Games Sting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900000" y="4860000"/>
            <a:ext cx="8638920" cy="233892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SFX: Primitive droning or chanting, maybe with a carnyx horn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VFX: Animate the logo dropping into place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1620000" y="1980000"/>
            <a:ext cx="7018920" cy="251892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Barbarity Logo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900000" y="4860000"/>
            <a:ext cx="8638920" cy="233892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VO: From the corpse strewn battlefields of ages past to your gaming table comes Barbarity, a game of bloody mayhem from Henge Games. 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VFX: Animate the logo slamming into place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SFX: Metallic clang of swords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Score: Heavy metal music kicks in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"/>
          <p:cNvSpPr/>
          <p:nvPr/>
        </p:nvSpPr>
        <p:spPr>
          <a:xfrm>
            <a:off x="1620000" y="1980000"/>
            <a:ext cx="7018920" cy="251892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Animated slide of cards to accompany VO (will need mock ups with at least one of each card type)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900000" y="4860000"/>
            <a:ext cx="8638920" cy="233892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VO: Barbarity is a self contained card game of barbarian carnage and plunder.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Score: Heavy metal music continues.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"/>
          <p:cNvSpPr/>
          <p:nvPr/>
        </p:nvSpPr>
        <p:spPr>
          <a:xfrm>
            <a:off x="1620000" y="1980000"/>
            <a:ext cx="7018920" cy="251892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Box mock up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900000" y="4860000"/>
            <a:ext cx="8638920" cy="233892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Microsoft YaHei"/>
              </a:rPr>
              <a:t>VO: Register your interest on Gamefound now, Crom wills it!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3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Arial"/>
                <a:ea typeface="DejaVu Sans"/>
              </a:rPr>
              <a:t>Score: heavy metal music fades.</a:t>
            </a:r>
            <a:endParaRPr b="0" lang="en-GB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35893</TotalTime>
  <Application>LibreOffice/7.6.4.1$Windows_X86_64 LibreOffice_project/e19e193f88cd6c0525a17fb7a176ed8e6a3e2aa1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2014-07-08T11:31:00Z</dcterms:created>
  <dc:creator/>
  <dc:description/>
  <dc:language>en-GB</dc:language>
  <cp:lastModifiedBy/>
  <dcterms:modified xsi:type="dcterms:W3CDTF">2024-12-09T14:33:52Z</dcterms:modified>
  <cp:revision>31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