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presProps.xml" ContentType="application/vnd.openxmlformats-officedocument.presentationml.presProps+xml"/>
  <Override PartName="/ppt/slides/_rels/slide1.xml.rels" ContentType="application/vnd.openxmlformats-package.relationships+xml"/>
  <Override PartName="/ppt/slides/slide1.xml" ContentType="application/vnd.openxmlformats-officedocument.presentationml.slide+xml"/>
  <Override PartName="/ppt/media/image1.png" ContentType="image/png"/>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7559675" cy="10691813"/>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26" name="PlaceHolder 2"/>
          <p:cNvSpPr>
            <a:spLocks noGrp="1"/>
          </p:cNvSpPr>
          <p:nvPr>
            <p:ph/>
          </p:nvPr>
        </p:nvSpPr>
        <p:spPr>
          <a:xfrm>
            <a:off x="377640" y="2501640"/>
            <a:ext cx="680328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27" name="PlaceHolder 3"/>
          <p:cNvSpPr>
            <a:spLocks noGrp="1"/>
          </p:cNvSpPr>
          <p:nvPr>
            <p:ph/>
          </p:nvPr>
        </p:nvSpPr>
        <p:spPr>
          <a:xfrm>
            <a:off x="377640" y="5740560"/>
            <a:ext cx="680328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29"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0"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1" name="PlaceHolder 4"/>
          <p:cNvSpPr>
            <a:spLocks noGrp="1"/>
          </p:cNvSpPr>
          <p:nvPr>
            <p:ph/>
          </p:nvPr>
        </p:nvSpPr>
        <p:spPr>
          <a:xfrm>
            <a:off x="377640" y="574056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2" name="PlaceHolder 5"/>
          <p:cNvSpPr>
            <a:spLocks noGrp="1"/>
          </p:cNvSpPr>
          <p:nvPr>
            <p:ph/>
          </p:nvPr>
        </p:nvSpPr>
        <p:spPr>
          <a:xfrm>
            <a:off x="3863880" y="574056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34" name="PlaceHolder 2"/>
          <p:cNvSpPr>
            <a:spLocks noGrp="1"/>
          </p:cNvSpPr>
          <p:nvPr>
            <p:ph/>
          </p:nvPr>
        </p:nvSpPr>
        <p:spPr>
          <a:xfrm>
            <a:off x="377640" y="2501640"/>
            <a:ext cx="219024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5" name="PlaceHolder 3"/>
          <p:cNvSpPr>
            <a:spLocks noGrp="1"/>
          </p:cNvSpPr>
          <p:nvPr>
            <p:ph/>
          </p:nvPr>
        </p:nvSpPr>
        <p:spPr>
          <a:xfrm>
            <a:off x="2677680" y="2501640"/>
            <a:ext cx="219024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6" name="PlaceHolder 4"/>
          <p:cNvSpPr>
            <a:spLocks noGrp="1"/>
          </p:cNvSpPr>
          <p:nvPr>
            <p:ph/>
          </p:nvPr>
        </p:nvSpPr>
        <p:spPr>
          <a:xfrm>
            <a:off x="4978080" y="2501640"/>
            <a:ext cx="219024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7" name="PlaceHolder 5"/>
          <p:cNvSpPr>
            <a:spLocks noGrp="1"/>
          </p:cNvSpPr>
          <p:nvPr>
            <p:ph/>
          </p:nvPr>
        </p:nvSpPr>
        <p:spPr>
          <a:xfrm>
            <a:off x="377640" y="5740560"/>
            <a:ext cx="219024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8" name="PlaceHolder 6"/>
          <p:cNvSpPr>
            <a:spLocks noGrp="1"/>
          </p:cNvSpPr>
          <p:nvPr>
            <p:ph/>
          </p:nvPr>
        </p:nvSpPr>
        <p:spPr>
          <a:xfrm>
            <a:off x="2677680" y="5740560"/>
            <a:ext cx="219024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39" name="PlaceHolder 7"/>
          <p:cNvSpPr>
            <a:spLocks noGrp="1"/>
          </p:cNvSpPr>
          <p:nvPr>
            <p:ph/>
          </p:nvPr>
        </p:nvSpPr>
        <p:spPr>
          <a:xfrm>
            <a:off x="4978080" y="5740560"/>
            <a:ext cx="219024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5" name="PlaceHolder 2"/>
          <p:cNvSpPr>
            <a:spLocks noGrp="1"/>
          </p:cNvSpPr>
          <p:nvPr>
            <p:ph type="subTitle"/>
          </p:nvPr>
        </p:nvSpPr>
        <p:spPr>
          <a:xfrm>
            <a:off x="377640" y="2501640"/>
            <a:ext cx="6803280" cy="6200640"/>
          </a:xfrm>
          <a:prstGeom prst="rect">
            <a:avLst/>
          </a:prstGeom>
          <a:noFill/>
          <a:ln w="0">
            <a:noFill/>
          </a:ln>
        </p:spPr>
        <p:txBody>
          <a:bodyPr lIns="0" rIns="0" tIns="0" bIns="0" anchor="ctr">
            <a:noAutofit/>
          </a:bodyPr>
          <a:p>
            <a:pPr indent="0" algn="ctr">
              <a:buNone/>
            </a:pPr>
            <a:endParaRPr b="0" lang="en-GB"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7" name="PlaceHolder 2"/>
          <p:cNvSpPr>
            <a:spLocks noGrp="1"/>
          </p:cNvSpPr>
          <p:nvPr>
            <p:ph/>
          </p:nvPr>
        </p:nvSpPr>
        <p:spPr>
          <a:xfrm>
            <a:off x="377640" y="2501640"/>
            <a:ext cx="6803280" cy="620064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9" name="PlaceHolder 2"/>
          <p:cNvSpPr>
            <a:spLocks noGrp="1"/>
          </p:cNvSpPr>
          <p:nvPr>
            <p:ph/>
          </p:nvPr>
        </p:nvSpPr>
        <p:spPr>
          <a:xfrm>
            <a:off x="377640" y="2501640"/>
            <a:ext cx="3319920" cy="620064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10" name="PlaceHolder 3"/>
          <p:cNvSpPr>
            <a:spLocks noGrp="1"/>
          </p:cNvSpPr>
          <p:nvPr>
            <p:ph/>
          </p:nvPr>
        </p:nvSpPr>
        <p:spPr>
          <a:xfrm>
            <a:off x="3863880" y="2501640"/>
            <a:ext cx="3319920" cy="620064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77640" y="426240"/>
            <a:ext cx="6803280" cy="8274960"/>
          </a:xfrm>
          <a:prstGeom prst="rect">
            <a:avLst/>
          </a:prstGeom>
          <a:noFill/>
          <a:ln w="0">
            <a:noFill/>
          </a:ln>
        </p:spPr>
        <p:txBody>
          <a:bodyPr lIns="0" rIns="0" tIns="0" bIns="0" anchor="ctr">
            <a:noAutofit/>
          </a:bodyPr>
          <a:p>
            <a:pPr algn="ctr"/>
            <a:endParaRPr b="0" lang="en-GB"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14"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15" name="PlaceHolder 3"/>
          <p:cNvSpPr>
            <a:spLocks noGrp="1"/>
          </p:cNvSpPr>
          <p:nvPr>
            <p:ph/>
          </p:nvPr>
        </p:nvSpPr>
        <p:spPr>
          <a:xfrm>
            <a:off x="3863880" y="2501640"/>
            <a:ext cx="3319920" cy="620064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16" name="PlaceHolder 4"/>
          <p:cNvSpPr>
            <a:spLocks noGrp="1"/>
          </p:cNvSpPr>
          <p:nvPr>
            <p:ph/>
          </p:nvPr>
        </p:nvSpPr>
        <p:spPr>
          <a:xfrm>
            <a:off x="377640" y="574056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18" name="PlaceHolder 2"/>
          <p:cNvSpPr>
            <a:spLocks noGrp="1"/>
          </p:cNvSpPr>
          <p:nvPr>
            <p:ph/>
          </p:nvPr>
        </p:nvSpPr>
        <p:spPr>
          <a:xfrm>
            <a:off x="377640" y="2501640"/>
            <a:ext cx="3319920" cy="620064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19"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20" name="PlaceHolder 4"/>
          <p:cNvSpPr>
            <a:spLocks noGrp="1"/>
          </p:cNvSpPr>
          <p:nvPr>
            <p:ph/>
          </p:nvPr>
        </p:nvSpPr>
        <p:spPr>
          <a:xfrm>
            <a:off x="3863880" y="574056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77640" y="426240"/>
            <a:ext cx="6803280" cy="1784880"/>
          </a:xfrm>
          <a:prstGeom prst="rect">
            <a:avLst/>
          </a:prstGeom>
          <a:noFill/>
          <a:ln w="0">
            <a:noFill/>
          </a:ln>
        </p:spPr>
        <p:txBody>
          <a:bodyPr lIns="0" rIns="0" tIns="0" bIns="0" anchor="ctr">
            <a:noAutofit/>
          </a:bodyPr>
          <a:p>
            <a:pPr indent="0" algn="ctr">
              <a:buNone/>
            </a:pPr>
            <a:endParaRPr b="0" lang="en-GB" sz="4400" spc="-1" strike="noStrike">
              <a:solidFill>
                <a:srgbClr val="000000"/>
              </a:solidFill>
              <a:latin typeface="Arial"/>
            </a:endParaRPr>
          </a:p>
        </p:txBody>
      </p:sp>
      <p:sp>
        <p:nvSpPr>
          <p:cNvPr id="22" name="PlaceHolder 2"/>
          <p:cNvSpPr>
            <a:spLocks noGrp="1"/>
          </p:cNvSpPr>
          <p:nvPr>
            <p:ph/>
          </p:nvPr>
        </p:nvSpPr>
        <p:spPr>
          <a:xfrm>
            <a:off x="377640" y="250164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23" name="PlaceHolder 3"/>
          <p:cNvSpPr>
            <a:spLocks noGrp="1"/>
          </p:cNvSpPr>
          <p:nvPr>
            <p:ph/>
          </p:nvPr>
        </p:nvSpPr>
        <p:spPr>
          <a:xfrm>
            <a:off x="3863880" y="2501640"/>
            <a:ext cx="331992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
        <p:nvSpPr>
          <p:cNvPr id="24" name="PlaceHolder 4"/>
          <p:cNvSpPr>
            <a:spLocks noGrp="1"/>
          </p:cNvSpPr>
          <p:nvPr>
            <p:ph/>
          </p:nvPr>
        </p:nvSpPr>
        <p:spPr>
          <a:xfrm>
            <a:off x="377640" y="5740560"/>
            <a:ext cx="6803280" cy="2957400"/>
          </a:xfrm>
          <a:prstGeom prst="rect">
            <a:avLst/>
          </a:prstGeom>
          <a:noFill/>
          <a:ln w="0">
            <a:noFill/>
          </a:ln>
        </p:spPr>
        <p:txBody>
          <a:bodyPr lIns="0" rIns="0" tIns="0" bIns="0" anchor="t">
            <a:normAutofit/>
          </a:bodyPr>
          <a:p>
            <a:pPr indent="0">
              <a:spcBef>
                <a:spcPts val="1417"/>
              </a:spcBef>
              <a:buNone/>
            </a:pPr>
            <a:endParaRPr b="0" lang="en-GB"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77640" y="425880"/>
            <a:ext cx="6802920" cy="1785240"/>
          </a:xfrm>
          <a:prstGeom prst="rect">
            <a:avLst/>
          </a:prstGeom>
          <a:noFill/>
          <a:ln w="0">
            <a:noFill/>
          </a:ln>
        </p:spPr>
        <p:txBody>
          <a:bodyPr lIns="0" rIns="0" tIns="0" bIns="0" anchor="ctr">
            <a:noAutofit/>
          </a:bodyPr>
          <a:p>
            <a:pPr indent="0">
              <a:buNone/>
            </a:pPr>
            <a:r>
              <a:rPr b="0" lang="en-GB" sz="1800" spc="-1" strike="noStrike">
                <a:solidFill>
                  <a:srgbClr val="000000"/>
                </a:solidFill>
                <a:latin typeface="Arial"/>
              </a:rPr>
              <a:t>Click to edit the title text format</a:t>
            </a:r>
            <a:endParaRPr b="0" lang="en-GB" sz="1800" spc="-1" strike="noStrike">
              <a:solidFill>
                <a:srgbClr val="000000"/>
              </a:solidFill>
              <a:latin typeface="Arial"/>
            </a:endParaRPr>
          </a:p>
        </p:txBody>
      </p:sp>
      <p:sp>
        <p:nvSpPr>
          <p:cNvPr id="1" name="PlaceHolder 2"/>
          <p:cNvSpPr>
            <a:spLocks noGrp="1"/>
          </p:cNvSpPr>
          <p:nvPr>
            <p:ph type="body"/>
          </p:nvPr>
        </p:nvSpPr>
        <p:spPr>
          <a:xfrm>
            <a:off x="377640" y="2501640"/>
            <a:ext cx="3319560" cy="2957040"/>
          </a:xfrm>
          <a:prstGeom prst="rect">
            <a:avLst/>
          </a:prstGeom>
          <a:noFill/>
          <a:ln w="0">
            <a:noFill/>
          </a:ln>
        </p:spPr>
        <p:txBody>
          <a:bodyPr lIns="0" rIns="0" tIns="0" bIns="0" anchor="t">
            <a:normAutofit fontScale="62222"/>
          </a:bodyPr>
          <a:p>
            <a:pPr marL="432000" indent="-324000">
              <a:spcBef>
                <a:spcPts val="1417"/>
              </a:spcBef>
              <a:buClr>
                <a:srgbClr val="000000"/>
              </a:buClr>
              <a:buSzPct val="45000"/>
              <a:buFont typeface="Wingdings" charset="2"/>
              <a:buChar char=""/>
            </a:pPr>
            <a:r>
              <a:rPr b="0" lang="en-GB" sz="1800" spc="-1" strike="noStrike">
                <a:solidFill>
                  <a:srgbClr val="000000"/>
                </a:solidFill>
                <a:latin typeface="Arial"/>
              </a:rPr>
              <a:t>Click to edit the outline text format</a:t>
            </a:r>
            <a:endParaRPr b="0" lang="en-GB"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GB" sz="1800" spc="-1" strike="noStrike">
                <a:solidFill>
                  <a:srgbClr val="000000"/>
                </a:solidFill>
                <a:latin typeface="Arial"/>
              </a:rPr>
              <a:t>Second Outline Level</a:t>
            </a:r>
            <a:endParaRPr b="0" lang="en-GB"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GB" sz="1800" spc="-1" strike="noStrike">
                <a:solidFill>
                  <a:srgbClr val="000000"/>
                </a:solidFill>
                <a:latin typeface="Arial"/>
              </a:rPr>
              <a:t>Third Outline Level</a:t>
            </a:r>
            <a:endParaRPr b="0" lang="en-GB"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GB" sz="1800" spc="-1" strike="noStrike">
                <a:solidFill>
                  <a:srgbClr val="000000"/>
                </a:solidFill>
                <a:latin typeface="Arial"/>
              </a:rPr>
              <a:t>Fourth Outline Level</a:t>
            </a:r>
            <a:endParaRPr b="0" lang="en-GB"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GB" sz="1800" spc="-1" strike="noStrike">
                <a:solidFill>
                  <a:srgbClr val="000000"/>
                </a:solidFill>
                <a:latin typeface="Arial"/>
              </a:rPr>
              <a:t>Fifth Outline Level</a:t>
            </a:r>
            <a:endParaRPr b="0" lang="en-GB"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GB" sz="1800" spc="-1" strike="noStrike">
                <a:solidFill>
                  <a:srgbClr val="000000"/>
                </a:solidFill>
                <a:latin typeface="Arial"/>
              </a:rPr>
              <a:t>Sixth Outline Level</a:t>
            </a:r>
            <a:endParaRPr b="0" lang="en-GB"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GB" sz="1800" spc="-1" strike="noStrike">
                <a:solidFill>
                  <a:srgbClr val="000000"/>
                </a:solidFill>
                <a:latin typeface="Arial"/>
              </a:rPr>
              <a:t>Seventh Outline Level</a:t>
            </a:r>
            <a:endParaRPr b="0" lang="en-GB" sz="1800" spc="-1" strike="noStrike">
              <a:solidFill>
                <a:srgbClr val="000000"/>
              </a:solidFill>
              <a:latin typeface="Arial"/>
            </a:endParaRPr>
          </a:p>
        </p:txBody>
      </p:sp>
      <p:sp>
        <p:nvSpPr>
          <p:cNvPr id="2" name="PlaceHolder 3"/>
          <p:cNvSpPr>
            <a:spLocks noGrp="1"/>
          </p:cNvSpPr>
          <p:nvPr>
            <p:ph type="body"/>
          </p:nvPr>
        </p:nvSpPr>
        <p:spPr>
          <a:xfrm>
            <a:off x="3863880" y="2501640"/>
            <a:ext cx="3319560" cy="2957040"/>
          </a:xfrm>
          <a:prstGeom prst="rect">
            <a:avLst/>
          </a:prstGeom>
          <a:noFill/>
          <a:ln w="0">
            <a:noFill/>
          </a:ln>
        </p:spPr>
        <p:txBody>
          <a:bodyPr lIns="0" rIns="0" tIns="0" bIns="0" anchor="t">
            <a:normAutofit fontScale="62222"/>
          </a:bodyPr>
          <a:p>
            <a:pPr marL="432000" indent="-324000">
              <a:spcBef>
                <a:spcPts val="1417"/>
              </a:spcBef>
              <a:buClr>
                <a:srgbClr val="000000"/>
              </a:buClr>
              <a:buSzPct val="45000"/>
              <a:buFont typeface="Wingdings" charset="2"/>
              <a:buChar char=""/>
            </a:pPr>
            <a:r>
              <a:rPr b="0" lang="en-GB" sz="1800" spc="-1" strike="noStrike">
                <a:solidFill>
                  <a:srgbClr val="000000"/>
                </a:solidFill>
                <a:latin typeface="Arial"/>
              </a:rPr>
              <a:t>Click to edit the outline text format</a:t>
            </a:r>
            <a:endParaRPr b="0" lang="en-GB"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GB" sz="1800" spc="-1" strike="noStrike">
                <a:solidFill>
                  <a:srgbClr val="000000"/>
                </a:solidFill>
                <a:latin typeface="Arial"/>
              </a:rPr>
              <a:t>Second Outline Level</a:t>
            </a:r>
            <a:endParaRPr b="0" lang="en-GB"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GB" sz="1800" spc="-1" strike="noStrike">
                <a:solidFill>
                  <a:srgbClr val="000000"/>
                </a:solidFill>
                <a:latin typeface="Arial"/>
              </a:rPr>
              <a:t>Third Outline Level</a:t>
            </a:r>
            <a:endParaRPr b="0" lang="en-GB"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GB" sz="1800" spc="-1" strike="noStrike">
                <a:solidFill>
                  <a:srgbClr val="000000"/>
                </a:solidFill>
                <a:latin typeface="Arial"/>
              </a:rPr>
              <a:t>Fourth Outline Level</a:t>
            </a:r>
            <a:endParaRPr b="0" lang="en-GB"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GB" sz="1800" spc="-1" strike="noStrike">
                <a:solidFill>
                  <a:srgbClr val="000000"/>
                </a:solidFill>
                <a:latin typeface="Arial"/>
              </a:rPr>
              <a:t>Fifth Outline Level</a:t>
            </a:r>
            <a:endParaRPr b="0" lang="en-GB"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GB" sz="1800" spc="-1" strike="noStrike">
                <a:solidFill>
                  <a:srgbClr val="000000"/>
                </a:solidFill>
                <a:latin typeface="Arial"/>
              </a:rPr>
              <a:t>Sixth Outline Level</a:t>
            </a:r>
            <a:endParaRPr b="0" lang="en-GB"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GB" sz="1800" spc="-1" strike="noStrike">
                <a:solidFill>
                  <a:srgbClr val="000000"/>
                </a:solidFill>
                <a:latin typeface="Arial"/>
              </a:rPr>
              <a:t>Seventh Outline Level</a:t>
            </a:r>
            <a:endParaRPr b="0" lang="en-GB" sz="1800" spc="-1" strike="noStrike">
              <a:solidFill>
                <a:srgbClr val="000000"/>
              </a:solidFill>
              <a:latin typeface="Arial"/>
            </a:endParaRPr>
          </a:p>
        </p:txBody>
      </p:sp>
      <p:sp>
        <p:nvSpPr>
          <p:cNvPr id="3" name="PlaceHolder 4"/>
          <p:cNvSpPr>
            <a:spLocks noGrp="1"/>
          </p:cNvSpPr>
          <p:nvPr>
            <p:ph type="body"/>
          </p:nvPr>
        </p:nvSpPr>
        <p:spPr>
          <a:xfrm>
            <a:off x="377640" y="5740560"/>
            <a:ext cx="6802920" cy="29570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1800" spc="-1" strike="noStrike">
                <a:solidFill>
                  <a:srgbClr val="000000"/>
                </a:solidFill>
                <a:latin typeface="Arial"/>
              </a:rPr>
              <a:t>Click to edit the outline text format</a:t>
            </a:r>
            <a:endParaRPr b="0" lang="en-GB"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GB" sz="1800" spc="-1" strike="noStrike">
                <a:solidFill>
                  <a:srgbClr val="000000"/>
                </a:solidFill>
                <a:latin typeface="Arial"/>
              </a:rPr>
              <a:t>Second Outline Level</a:t>
            </a:r>
            <a:endParaRPr b="0" lang="en-GB"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GB" sz="1800" spc="-1" strike="noStrike">
                <a:solidFill>
                  <a:srgbClr val="000000"/>
                </a:solidFill>
                <a:latin typeface="Arial"/>
              </a:rPr>
              <a:t>Third Outline Level</a:t>
            </a:r>
            <a:endParaRPr b="0" lang="en-GB"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GB" sz="1800" spc="-1" strike="noStrike">
                <a:solidFill>
                  <a:srgbClr val="000000"/>
                </a:solidFill>
                <a:latin typeface="Arial"/>
              </a:rPr>
              <a:t>Fourth Outline Level</a:t>
            </a:r>
            <a:endParaRPr b="0" lang="en-GB"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GB" sz="1800" spc="-1" strike="noStrike">
                <a:solidFill>
                  <a:srgbClr val="000000"/>
                </a:solidFill>
                <a:latin typeface="Arial"/>
              </a:rPr>
              <a:t>Fifth Outline Level</a:t>
            </a:r>
            <a:endParaRPr b="0" lang="en-GB"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GB" sz="1800" spc="-1" strike="noStrike">
                <a:solidFill>
                  <a:srgbClr val="000000"/>
                </a:solidFill>
                <a:latin typeface="Arial"/>
              </a:rPr>
              <a:t>Sixth Outline Level</a:t>
            </a:r>
            <a:endParaRPr b="0" lang="en-GB"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GB" sz="1800" spc="-1" strike="noStrike">
                <a:solidFill>
                  <a:srgbClr val="000000"/>
                </a:solidFill>
                <a:latin typeface="Arial"/>
              </a:rPr>
              <a:t>Seventh Outline Level</a:t>
            </a:r>
            <a:endParaRPr b="0" lang="en-GB"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0" name="" descr=""/>
          <p:cNvPicPr/>
          <p:nvPr/>
        </p:nvPicPr>
        <p:blipFill>
          <a:blip r:embed="rId1"/>
          <a:stretch/>
        </p:blipFill>
        <p:spPr>
          <a:xfrm>
            <a:off x="360000" y="360000"/>
            <a:ext cx="6836760" cy="2161080"/>
          </a:xfrm>
          <a:prstGeom prst="rect">
            <a:avLst/>
          </a:prstGeom>
          <a:ln w="0">
            <a:noFill/>
          </a:ln>
        </p:spPr>
      </p:pic>
      <p:sp>
        <p:nvSpPr>
          <p:cNvPr id="41" name="CustomShape 1"/>
          <p:cNvSpPr/>
          <p:nvPr/>
        </p:nvSpPr>
        <p:spPr>
          <a:xfrm>
            <a:off x="1440000" y="2376000"/>
            <a:ext cx="1150200" cy="694440"/>
          </a:xfrm>
          <a:custGeom>
            <a:avLst/>
            <a:gdLst>
              <a:gd name="textAreaLeft" fmla="*/ 0 w 1150200"/>
              <a:gd name="textAreaRight" fmla="*/ 1150560 w 1150200"/>
              <a:gd name="textAreaTop" fmla="*/ 0 h 694440"/>
              <a:gd name="textAreaBottom" fmla="*/ 694800 h 694440"/>
            </a:gdLst>
            <a:ahLst/>
            <a:rect l="textAreaLeft" t="textAreaTop" r="textAreaRight" b="textAreaBottom"/>
            <a:pathLst>
              <a:path w="3202" h="1936">
                <a:moveTo>
                  <a:pt x="322" y="0"/>
                </a:moveTo>
                <a:cubicBezTo>
                  <a:pt x="161" y="0"/>
                  <a:pt x="0" y="161"/>
                  <a:pt x="0" y="322"/>
                </a:cubicBezTo>
                <a:lnTo>
                  <a:pt x="0" y="1612"/>
                </a:lnTo>
                <a:cubicBezTo>
                  <a:pt x="0" y="1773"/>
                  <a:pt x="161" y="1935"/>
                  <a:pt x="322" y="1935"/>
                </a:cubicBezTo>
                <a:lnTo>
                  <a:pt x="2878" y="1935"/>
                </a:lnTo>
                <a:cubicBezTo>
                  <a:pt x="3039" y="1935"/>
                  <a:pt x="3201" y="1773"/>
                  <a:pt x="3201" y="1612"/>
                </a:cubicBezTo>
                <a:lnTo>
                  <a:pt x="3201" y="322"/>
                </a:lnTo>
                <a:cubicBezTo>
                  <a:pt x="3201" y="161"/>
                  <a:pt x="3039" y="0"/>
                  <a:pt x="2878" y="0"/>
                </a:cubicBezTo>
                <a:lnTo>
                  <a:pt x="322" y="0"/>
                </a:lnTo>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800" spc="-1" strike="noStrike">
                <a:solidFill>
                  <a:srgbClr val="000000"/>
                </a:solidFill>
                <a:latin typeface="Arial"/>
                <a:ea typeface="DejaVu Sans"/>
              </a:rPr>
              <a:t>Beacon</a:t>
            </a:r>
            <a:endParaRPr b="0" lang="en-GB" sz="1800" spc="-1" strike="noStrike">
              <a:solidFill>
                <a:srgbClr val="000000"/>
              </a:solidFill>
              <a:latin typeface="Arial"/>
            </a:endParaRPr>
          </a:p>
        </p:txBody>
      </p:sp>
      <p:sp>
        <p:nvSpPr>
          <p:cNvPr id="42" name="CustomShape 2"/>
          <p:cNvSpPr/>
          <p:nvPr/>
        </p:nvSpPr>
        <p:spPr>
          <a:xfrm>
            <a:off x="1440000" y="4919760"/>
            <a:ext cx="5542200" cy="694440"/>
          </a:xfrm>
          <a:custGeom>
            <a:avLst/>
            <a:gdLst>
              <a:gd name="textAreaLeft" fmla="*/ 0 w 5542200"/>
              <a:gd name="textAreaRight" fmla="*/ 5542560 w 5542200"/>
              <a:gd name="textAreaTop" fmla="*/ 0 h 694440"/>
              <a:gd name="textAreaBottom" fmla="*/ 694800 h 694440"/>
            </a:gdLst>
            <a:ahLst/>
            <a:rect l="textAreaLeft" t="textAreaTop" r="textAreaRight" b="textAreaBottom"/>
            <a:pathLst>
              <a:path w="15402" h="1936">
                <a:moveTo>
                  <a:pt x="322" y="0"/>
                </a:moveTo>
                <a:cubicBezTo>
                  <a:pt x="161" y="0"/>
                  <a:pt x="0" y="161"/>
                  <a:pt x="0" y="322"/>
                </a:cubicBezTo>
                <a:lnTo>
                  <a:pt x="0" y="1612"/>
                </a:lnTo>
                <a:cubicBezTo>
                  <a:pt x="0" y="1773"/>
                  <a:pt x="161" y="1935"/>
                  <a:pt x="322" y="1935"/>
                </a:cubicBezTo>
                <a:lnTo>
                  <a:pt x="15078" y="1935"/>
                </a:lnTo>
                <a:cubicBezTo>
                  <a:pt x="15239" y="1935"/>
                  <a:pt x="15401" y="1773"/>
                  <a:pt x="15401" y="1612"/>
                </a:cubicBezTo>
                <a:lnTo>
                  <a:pt x="15401" y="322"/>
                </a:lnTo>
                <a:cubicBezTo>
                  <a:pt x="15401" y="161"/>
                  <a:pt x="15239" y="0"/>
                  <a:pt x="15078" y="0"/>
                </a:cubicBezTo>
                <a:lnTo>
                  <a:pt x="322" y="0"/>
                </a:lnTo>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800" spc="-1" strike="noStrike">
                <a:solidFill>
                  <a:srgbClr val="000000"/>
                </a:solidFill>
                <a:latin typeface="Arial"/>
                <a:ea typeface="DejaVu Sans"/>
              </a:rPr>
              <a:t>Aeroponics</a:t>
            </a:r>
            <a:endParaRPr b="0" lang="en-GB" sz="1800" spc="-1" strike="noStrike">
              <a:solidFill>
                <a:srgbClr val="000000"/>
              </a:solidFill>
              <a:latin typeface="Arial"/>
            </a:endParaRPr>
          </a:p>
        </p:txBody>
      </p:sp>
      <p:sp>
        <p:nvSpPr>
          <p:cNvPr id="43" name="CustomShape 3"/>
          <p:cNvSpPr/>
          <p:nvPr/>
        </p:nvSpPr>
        <p:spPr>
          <a:xfrm>
            <a:off x="1439640" y="3636000"/>
            <a:ext cx="1150560" cy="694440"/>
          </a:xfrm>
          <a:custGeom>
            <a:avLst/>
            <a:gdLst>
              <a:gd name="textAreaLeft" fmla="*/ 0 w 1150560"/>
              <a:gd name="textAreaRight" fmla="*/ 1150920 w 1150560"/>
              <a:gd name="textAreaTop" fmla="*/ 0 h 694440"/>
              <a:gd name="textAreaBottom" fmla="*/ 694800 h 694440"/>
            </a:gdLst>
            <a:ahLst/>
            <a:rect l="textAreaLeft" t="textAreaTop" r="textAreaRight" b="textAreaBottom"/>
            <a:pathLst>
              <a:path w="3202" h="1936">
                <a:moveTo>
                  <a:pt x="322" y="0"/>
                </a:moveTo>
                <a:cubicBezTo>
                  <a:pt x="161" y="0"/>
                  <a:pt x="0" y="161"/>
                  <a:pt x="0" y="322"/>
                </a:cubicBezTo>
                <a:lnTo>
                  <a:pt x="0" y="1612"/>
                </a:lnTo>
                <a:cubicBezTo>
                  <a:pt x="0" y="1773"/>
                  <a:pt x="161" y="1935"/>
                  <a:pt x="322" y="1935"/>
                </a:cubicBezTo>
                <a:lnTo>
                  <a:pt x="2879" y="1935"/>
                </a:lnTo>
                <a:cubicBezTo>
                  <a:pt x="3040" y="1935"/>
                  <a:pt x="3201" y="1773"/>
                  <a:pt x="3201" y="1612"/>
                </a:cubicBezTo>
                <a:lnTo>
                  <a:pt x="3201" y="322"/>
                </a:lnTo>
                <a:cubicBezTo>
                  <a:pt x="3201" y="161"/>
                  <a:pt x="3040" y="0"/>
                  <a:pt x="2879" y="0"/>
                </a:cubicBezTo>
                <a:lnTo>
                  <a:pt x="322" y="0"/>
                </a:lnTo>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800" spc="-1" strike="noStrike">
                <a:solidFill>
                  <a:srgbClr val="000000"/>
                </a:solidFill>
                <a:latin typeface="Arial"/>
                <a:ea typeface="DejaVu Sans"/>
              </a:rPr>
              <a:t>Research</a:t>
            </a:r>
            <a:endParaRPr b="0" lang="en-GB" sz="1800" spc="-1" strike="noStrike">
              <a:solidFill>
                <a:srgbClr val="000000"/>
              </a:solidFill>
              <a:latin typeface="Arial"/>
            </a:endParaRPr>
          </a:p>
        </p:txBody>
      </p:sp>
      <p:sp>
        <p:nvSpPr>
          <p:cNvPr id="44" name="CustomShape 4"/>
          <p:cNvSpPr/>
          <p:nvPr/>
        </p:nvSpPr>
        <p:spPr>
          <a:xfrm>
            <a:off x="1440000" y="7560000"/>
            <a:ext cx="1150200" cy="694440"/>
          </a:xfrm>
          <a:custGeom>
            <a:avLst/>
            <a:gdLst>
              <a:gd name="textAreaLeft" fmla="*/ 0 w 1150200"/>
              <a:gd name="textAreaRight" fmla="*/ 1150560 w 1150200"/>
              <a:gd name="textAreaTop" fmla="*/ 0 h 694440"/>
              <a:gd name="textAreaBottom" fmla="*/ 694800 h 694440"/>
            </a:gdLst>
            <a:ahLst/>
            <a:rect l="textAreaLeft" t="textAreaTop" r="textAreaRight" b="textAreaBottom"/>
            <a:pathLst>
              <a:path w="3202" h="1936">
                <a:moveTo>
                  <a:pt x="322" y="0"/>
                </a:moveTo>
                <a:cubicBezTo>
                  <a:pt x="161" y="0"/>
                  <a:pt x="0" y="161"/>
                  <a:pt x="0" y="322"/>
                </a:cubicBezTo>
                <a:lnTo>
                  <a:pt x="0" y="1612"/>
                </a:lnTo>
                <a:cubicBezTo>
                  <a:pt x="0" y="1773"/>
                  <a:pt x="161" y="1935"/>
                  <a:pt x="322" y="1935"/>
                </a:cubicBezTo>
                <a:lnTo>
                  <a:pt x="2878" y="1935"/>
                </a:lnTo>
                <a:cubicBezTo>
                  <a:pt x="3039" y="1935"/>
                  <a:pt x="3201" y="1773"/>
                  <a:pt x="3201" y="1612"/>
                </a:cubicBezTo>
                <a:lnTo>
                  <a:pt x="3201" y="322"/>
                </a:lnTo>
                <a:cubicBezTo>
                  <a:pt x="3201" y="161"/>
                  <a:pt x="3039" y="0"/>
                  <a:pt x="2878" y="0"/>
                </a:cubicBezTo>
                <a:lnTo>
                  <a:pt x="322" y="0"/>
                </a:lnTo>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800" spc="-1" strike="noStrike">
                <a:solidFill>
                  <a:srgbClr val="000000"/>
                </a:solidFill>
                <a:latin typeface="Arial"/>
                <a:ea typeface="DejaVu Sans"/>
              </a:rPr>
              <a:t>Docking</a:t>
            </a:r>
            <a:endParaRPr b="0" lang="en-GB" sz="1800" spc="-1" strike="noStrike">
              <a:solidFill>
                <a:srgbClr val="000000"/>
              </a:solidFill>
              <a:latin typeface="Arial"/>
            </a:endParaRPr>
          </a:p>
        </p:txBody>
      </p:sp>
      <p:sp>
        <p:nvSpPr>
          <p:cNvPr id="45" name="CustomShape 5"/>
          <p:cNvSpPr/>
          <p:nvPr/>
        </p:nvSpPr>
        <p:spPr>
          <a:xfrm>
            <a:off x="1440000" y="6215760"/>
            <a:ext cx="1150200" cy="694440"/>
          </a:xfrm>
          <a:custGeom>
            <a:avLst/>
            <a:gdLst>
              <a:gd name="textAreaLeft" fmla="*/ 0 w 1150200"/>
              <a:gd name="textAreaRight" fmla="*/ 1150560 w 1150200"/>
              <a:gd name="textAreaTop" fmla="*/ 0 h 694440"/>
              <a:gd name="textAreaBottom" fmla="*/ 694800 h 694440"/>
            </a:gdLst>
            <a:ahLst/>
            <a:rect l="textAreaLeft" t="textAreaTop" r="textAreaRight" b="textAreaBottom"/>
            <a:pathLst>
              <a:path w="3202" h="1936">
                <a:moveTo>
                  <a:pt x="322" y="0"/>
                </a:moveTo>
                <a:cubicBezTo>
                  <a:pt x="161" y="0"/>
                  <a:pt x="0" y="161"/>
                  <a:pt x="0" y="322"/>
                </a:cubicBezTo>
                <a:lnTo>
                  <a:pt x="0" y="1612"/>
                </a:lnTo>
                <a:cubicBezTo>
                  <a:pt x="0" y="1773"/>
                  <a:pt x="161" y="1935"/>
                  <a:pt x="322" y="1935"/>
                </a:cubicBezTo>
                <a:lnTo>
                  <a:pt x="2878" y="1935"/>
                </a:lnTo>
                <a:cubicBezTo>
                  <a:pt x="3039" y="1935"/>
                  <a:pt x="3201" y="1773"/>
                  <a:pt x="3201" y="1612"/>
                </a:cubicBezTo>
                <a:lnTo>
                  <a:pt x="3201" y="322"/>
                </a:lnTo>
                <a:cubicBezTo>
                  <a:pt x="3201" y="161"/>
                  <a:pt x="3039" y="0"/>
                  <a:pt x="2878" y="0"/>
                </a:cubicBezTo>
                <a:lnTo>
                  <a:pt x="322" y="0"/>
                </a:lnTo>
              </a:path>
            </a:pathLst>
          </a:custGeom>
          <a:solidFill>
            <a:srgbClr val="729fc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800" spc="-1" strike="noStrike">
                <a:solidFill>
                  <a:srgbClr val="000000"/>
                </a:solidFill>
                <a:latin typeface="Arial"/>
                <a:ea typeface="DejaVu Sans"/>
              </a:rPr>
              <a:t>Systems</a:t>
            </a:r>
            <a:endParaRPr b="0" lang="en-GB" sz="1800" spc="-1" strike="noStrike">
              <a:solidFill>
                <a:srgbClr val="000000"/>
              </a:solidFill>
              <a:latin typeface="Arial"/>
            </a:endParaRPr>
          </a:p>
        </p:txBody>
      </p:sp>
      <p:sp>
        <p:nvSpPr>
          <p:cNvPr id="46" name="CustomShape 6"/>
          <p:cNvSpPr/>
          <p:nvPr/>
        </p:nvSpPr>
        <p:spPr>
          <a:xfrm>
            <a:off x="6157080" y="596988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Life</a:t>
            </a:r>
            <a:endParaRPr b="0" lang="en-GB" sz="1200" spc="-1" strike="noStrike">
              <a:solidFill>
                <a:srgbClr val="000000"/>
              </a:solidFill>
              <a:latin typeface="Arial"/>
            </a:endParaRPr>
          </a:p>
          <a:p>
            <a:pPr algn="ctr">
              <a:lnSpc>
                <a:spcPct val="100000"/>
              </a:lnSpc>
            </a:pPr>
            <a:r>
              <a:rPr b="0" lang="en-GB" sz="1200" spc="-1" strike="noStrike">
                <a:solidFill>
                  <a:srgbClr val="000000"/>
                </a:solidFill>
                <a:latin typeface="Arial"/>
                <a:ea typeface="DejaVu Sans"/>
              </a:rPr>
              <a:t>Support</a:t>
            </a:r>
            <a:endParaRPr b="0" lang="en-GB" sz="1200" spc="-1" strike="noStrike">
              <a:solidFill>
                <a:srgbClr val="000000"/>
              </a:solidFill>
              <a:latin typeface="Arial"/>
            </a:endParaRPr>
          </a:p>
        </p:txBody>
      </p:sp>
      <p:sp>
        <p:nvSpPr>
          <p:cNvPr id="47" name="CustomShape 7"/>
          <p:cNvSpPr/>
          <p:nvPr/>
        </p:nvSpPr>
        <p:spPr>
          <a:xfrm>
            <a:off x="288000" y="49680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Engram</a:t>
            </a:r>
            <a:endParaRPr b="0" lang="en-GB" sz="1200" spc="-1" strike="noStrike">
              <a:solidFill>
                <a:srgbClr val="000000"/>
              </a:solidFill>
              <a:latin typeface="Arial"/>
            </a:endParaRPr>
          </a:p>
          <a:p>
            <a:pPr algn="ctr">
              <a:lnSpc>
                <a:spcPct val="100000"/>
              </a:lnSpc>
            </a:pPr>
            <a:r>
              <a:rPr b="0" lang="en-GB" sz="1200" spc="-1" strike="noStrike">
                <a:solidFill>
                  <a:srgbClr val="000000"/>
                </a:solidFill>
                <a:latin typeface="Arial"/>
                <a:ea typeface="DejaVu Sans"/>
              </a:rPr>
              <a:t>Vault</a:t>
            </a:r>
            <a:endParaRPr b="0" lang="en-GB" sz="1200" spc="-1" strike="noStrike">
              <a:solidFill>
                <a:srgbClr val="000000"/>
              </a:solidFill>
              <a:latin typeface="Arial"/>
            </a:endParaRPr>
          </a:p>
        </p:txBody>
      </p:sp>
      <p:sp>
        <p:nvSpPr>
          <p:cNvPr id="48" name="CustomShape 8"/>
          <p:cNvSpPr/>
          <p:nvPr/>
        </p:nvSpPr>
        <p:spPr>
          <a:xfrm>
            <a:off x="2988000" y="65520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Reactor</a:t>
            </a:r>
            <a:endParaRPr b="0" lang="en-GB" sz="1200" spc="-1" strike="noStrike">
              <a:solidFill>
                <a:srgbClr val="000000"/>
              </a:solidFill>
              <a:latin typeface="Arial"/>
            </a:endParaRPr>
          </a:p>
        </p:txBody>
      </p:sp>
      <p:sp>
        <p:nvSpPr>
          <p:cNvPr id="49" name="CustomShape 9"/>
          <p:cNvSpPr/>
          <p:nvPr/>
        </p:nvSpPr>
        <p:spPr>
          <a:xfrm>
            <a:off x="324000" y="63288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Magnetics</a:t>
            </a:r>
            <a:endParaRPr b="0" lang="en-GB" sz="1200" spc="-1" strike="noStrike">
              <a:solidFill>
                <a:srgbClr val="000000"/>
              </a:solidFill>
              <a:latin typeface="Arial"/>
            </a:endParaRPr>
          </a:p>
        </p:txBody>
      </p:sp>
      <p:sp>
        <p:nvSpPr>
          <p:cNvPr id="50" name="CustomShape 10"/>
          <p:cNvSpPr/>
          <p:nvPr/>
        </p:nvSpPr>
        <p:spPr>
          <a:xfrm>
            <a:off x="324000" y="76608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Office</a:t>
            </a:r>
            <a:endParaRPr b="0" lang="en-GB" sz="1200" spc="-1" strike="noStrike">
              <a:solidFill>
                <a:srgbClr val="000000"/>
              </a:solidFill>
              <a:latin typeface="Arial"/>
            </a:endParaRPr>
          </a:p>
        </p:txBody>
      </p:sp>
      <p:sp>
        <p:nvSpPr>
          <p:cNvPr id="51" name="CustomShape 11"/>
          <p:cNvSpPr/>
          <p:nvPr/>
        </p:nvSpPr>
        <p:spPr>
          <a:xfrm>
            <a:off x="3816000" y="3636000"/>
            <a:ext cx="1150560" cy="694440"/>
          </a:xfrm>
          <a:custGeom>
            <a:avLst/>
            <a:gdLst>
              <a:gd name="textAreaLeft" fmla="*/ 0 w 1150560"/>
              <a:gd name="textAreaRight" fmla="*/ 1150920 w 1150560"/>
              <a:gd name="textAreaTop" fmla="*/ 0 h 694440"/>
              <a:gd name="textAreaBottom" fmla="*/ 694800 h 694440"/>
            </a:gdLst>
            <a:ahLst/>
            <a:rect l="textAreaLeft" t="textAreaTop" r="textAreaRight" b="textAreaBottom"/>
            <a:pathLst>
              <a:path w="3202" h="1936">
                <a:moveTo>
                  <a:pt x="322" y="0"/>
                </a:moveTo>
                <a:cubicBezTo>
                  <a:pt x="161" y="0"/>
                  <a:pt x="0" y="161"/>
                  <a:pt x="0" y="322"/>
                </a:cubicBezTo>
                <a:lnTo>
                  <a:pt x="0" y="1612"/>
                </a:lnTo>
                <a:cubicBezTo>
                  <a:pt x="0" y="1773"/>
                  <a:pt x="161" y="1935"/>
                  <a:pt x="322" y="1935"/>
                </a:cubicBezTo>
                <a:lnTo>
                  <a:pt x="2879" y="1935"/>
                </a:lnTo>
                <a:cubicBezTo>
                  <a:pt x="3040" y="1935"/>
                  <a:pt x="3201" y="1773"/>
                  <a:pt x="3201" y="1612"/>
                </a:cubicBezTo>
                <a:lnTo>
                  <a:pt x="3201" y="322"/>
                </a:lnTo>
                <a:cubicBezTo>
                  <a:pt x="3201" y="161"/>
                  <a:pt x="3040" y="0"/>
                  <a:pt x="2879" y="0"/>
                </a:cubicBezTo>
                <a:lnTo>
                  <a:pt x="322" y="0"/>
                </a:lnTo>
              </a:path>
            </a:pathLst>
          </a:custGeom>
          <a:solidFill>
            <a:srgbClr val="ff0000"/>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800" spc="-1" strike="noStrike">
                <a:solidFill>
                  <a:srgbClr val="000000"/>
                </a:solidFill>
                <a:latin typeface="Arial"/>
                <a:ea typeface="DejaVu Sans"/>
              </a:rPr>
              <a:t>Isolation</a:t>
            </a:r>
            <a:endParaRPr b="0" lang="en-GB" sz="1800" spc="-1" strike="noStrike">
              <a:solidFill>
                <a:srgbClr val="000000"/>
              </a:solidFill>
              <a:latin typeface="Arial"/>
            </a:endParaRPr>
          </a:p>
        </p:txBody>
      </p:sp>
      <p:sp>
        <p:nvSpPr>
          <p:cNvPr id="52" name="CustomShape 12"/>
          <p:cNvSpPr/>
          <p:nvPr/>
        </p:nvSpPr>
        <p:spPr>
          <a:xfrm>
            <a:off x="3060000" y="37080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0000"/>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Decon</a:t>
            </a:r>
            <a:endParaRPr b="0" lang="en-GB" sz="1200" spc="-1" strike="noStrike">
              <a:solidFill>
                <a:srgbClr val="000000"/>
              </a:solidFill>
              <a:latin typeface="Arial"/>
            </a:endParaRPr>
          </a:p>
          <a:p>
            <a:pPr algn="ctr">
              <a:lnSpc>
                <a:spcPct val="100000"/>
              </a:lnSpc>
            </a:pPr>
            <a:r>
              <a:rPr b="0" lang="en-GB" sz="1200" spc="-1" strike="noStrike">
                <a:solidFill>
                  <a:srgbClr val="000000"/>
                </a:solidFill>
                <a:latin typeface="Arial"/>
                <a:ea typeface="DejaVu Sans"/>
              </a:rPr>
              <a:t>Airlock</a:t>
            </a:r>
            <a:endParaRPr b="0" lang="en-GB" sz="1200" spc="-1" strike="noStrike">
              <a:solidFill>
                <a:srgbClr val="000000"/>
              </a:solidFill>
              <a:latin typeface="Arial"/>
            </a:endParaRPr>
          </a:p>
        </p:txBody>
      </p:sp>
      <p:sp>
        <p:nvSpPr>
          <p:cNvPr id="53" name="CustomShape 13"/>
          <p:cNvSpPr/>
          <p:nvPr/>
        </p:nvSpPr>
        <p:spPr>
          <a:xfrm>
            <a:off x="4968000" y="37080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0000"/>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Decon</a:t>
            </a:r>
            <a:endParaRPr b="0" lang="en-GB" sz="1200" spc="-1" strike="noStrike">
              <a:solidFill>
                <a:srgbClr val="000000"/>
              </a:solidFill>
              <a:latin typeface="Arial"/>
            </a:endParaRPr>
          </a:p>
          <a:p>
            <a:pPr algn="ctr">
              <a:lnSpc>
                <a:spcPct val="100000"/>
              </a:lnSpc>
            </a:pPr>
            <a:r>
              <a:rPr b="0" lang="en-GB" sz="1200" spc="-1" strike="noStrike">
                <a:solidFill>
                  <a:srgbClr val="000000"/>
                </a:solidFill>
                <a:latin typeface="Arial"/>
                <a:ea typeface="DejaVu Sans"/>
              </a:rPr>
              <a:t>Airlock</a:t>
            </a:r>
            <a:endParaRPr b="0" lang="en-GB" sz="1200" spc="-1" strike="noStrike">
              <a:solidFill>
                <a:srgbClr val="000000"/>
              </a:solidFill>
              <a:latin typeface="Arial"/>
            </a:endParaRPr>
          </a:p>
        </p:txBody>
      </p:sp>
      <p:sp>
        <p:nvSpPr>
          <p:cNvPr id="54" name="CustomShape 14"/>
          <p:cNvSpPr/>
          <p:nvPr/>
        </p:nvSpPr>
        <p:spPr>
          <a:xfrm>
            <a:off x="2988000" y="60120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Porting</a:t>
            </a:r>
            <a:endParaRPr b="0" lang="en-GB" sz="1200" spc="-1" strike="noStrike">
              <a:solidFill>
                <a:srgbClr val="000000"/>
              </a:solidFill>
              <a:latin typeface="Arial"/>
            </a:endParaRPr>
          </a:p>
        </p:txBody>
      </p:sp>
      <p:sp>
        <p:nvSpPr>
          <p:cNvPr id="55" name="CustomShape 15"/>
          <p:cNvSpPr/>
          <p:nvPr/>
        </p:nvSpPr>
        <p:spPr>
          <a:xfrm>
            <a:off x="2988000" y="737316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Cargo</a:t>
            </a:r>
            <a:endParaRPr b="0" lang="en-GB" sz="1200" spc="-1" strike="noStrike">
              <a:solidFill>
                <a:srgbClr val="000000"/>
              </a:solidFill>
              <a:latin typeface="Arial"/>
            </a:endParaRPr>
          </a:p>
          <a:p>
            <a:pPr algn="ctr">
              <a:lnSpc>
                <a:spcPct val="100000"/>
              </a:lnSpc>
            </a:pPr>
            <a:r>
              <a:rPr b="0" lang="en-GB" sz="1200" spc="-1" strike="noStrike">
                <a:solidFill>
                  <a:srgbClr val="000000"/>
                </a:solidFill>
                <a:latin typeface="Arial"/>
                <a:ea typeface="DejaVu Sans"/>
              </a:rPr>
              <a:t>Hold</a:t>
            </a:r>
            <a:endParaRPr b="0" lang="en-GB" sz="1200" spc="-1" strike="noStrike">
              <a:solidFill>
                <a:srgbClr val="000000"/>
              </a:solidFill>
              <a:latin typeface="Arial"/>
            </a:endParaRPr>
          </a:p>
        </p:txBody>
      </p:sp>
      <p:sp>
        <p:nvSpPr>
          <p:cNvPr id="56" name="Line 16"/>
          <p:cNvSpPr/>
          <p:nvPr/>
        </p:nvSpPr>
        <p:spPr>
          <a:xfrm>
            <a:off x="2052000" y="3071880"/>
            <a:ext cx="360" cy="564120"/>
          </a:xfrm>
          <a:prstGeom prst="line">
            <a:avLst/>
          </a:prstGeom>
          <a:ln w="0">
            <a:solidFill>
              <a:srgbClr val="3465a4"/>
            </a:solidFill>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57" name="Line 17"/>
          <p:cNvSpPr/>
          <p:nvPr/>
        </p:nvSpPr>
        <p:spPr>
          <a:xfrm>
            <a:off x="2016000" y="4295880"/>
            <a:ext cx="360" cy="623880"/>
          </a:xfrm>
          <a:prstGeom prst="line">
            <a:avLst/>
          </a:prstGeom>
          <a:ln w="0">
            <a:solidFill>
              <a:srgbClr val="3465a4"/>
            </a:solidFill>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58" name="Line 18"/>
          <p:cNvSpPr/>
          <p:nvPr/>
        </p:nvSpPr>
        <p:spPr>
          <a:xfrm>
            <a:off x="2016000" y="5591880"/>
            <a:ext cx="360" cy="659880"/>
          </a:xfrm>
          <a:prstGeom prst="line">
            <a:avLst/>
          </a:prstGeom>
          <a:ln w="0">
            <a:solidFill>
              <a:srgbClr val="3465a4"/>
            </a:solidFill>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59" name="Line 19"/>
          <p:cNvSpPr/>
          <p:nvPr/>
        </p:nvSpPr>
        <p:spPr>
          <a:xfrm>
            <a:off x="2016000" y="6876000"/>
            <a:ext cx="360" cy="684000"/>
          </a:xfrm>
          <a:prstGeom prst="line">
            <a:avLst/>
          </a:prstGeom>
          <a:ln w="0">
            <a:solidFill>
              <a:srgbClr val="3465a4"/>
            </a:solidFill>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60" name="Line 20"/>
          <p:cNvSpPr/>
          <p:nvPr/>
        </p:nvSpPr>
        <p:spPr>
          <a:xfrm>
            <a:off x="5723640" y="3960000"/>
            <a:ext cx="504360" cy="360"/>
          </a:xfrm>
          <a:prstGeom prst="line">
            <a:avLst/>
          </a:prstGeom>
          <a:ln w="0">
            <a:solidFill>
              <a:srgbClr val="3465a4"/>
            </a:solidFill>
            <a:prstDash val="lgDash"/>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1" name="Line 21"/>
          <p:cNvSpPr/>
          <p:nvPr/>
        </p:nvSpPr>
        <p:spPr>
          <a:xfrm>
            <a:off x="2591640" y="3960000"/>
            <a:ext cx="468360" cy="360"/>
          </a:xfrm>
          <a:prstGeom prst="line">
            <a:avLst/>
          </a:prstGeom>
          <a:ln w="0">
            <a:solidFill>
              <a:srgbClr val="3465a4"/>
            </a:solidFill>
            <a:prstDash val="lgDash"/>
            <a:head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2" name="Line 22"/>
          <p:cNvSpPr/>
          <p:nvPr/>
        </p:nvSpPr>
        <p:spPr>
          <a:xfrm>
            <a:off x="1043640" y="522576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3" name="Line 23"/>
          <p:cNvSpPr/>
          <p:nvPr/>
        </p:nvSpPr>
        <p:spPr>
          <a:xfrm>
            <a:off x="1079640" y="6588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4" name="Line 24"/>
          <p:cNvSpPr/>
          <p:nvPr/>
        </p:nvSpPr>
        <p:spPr>
          <a:xfrm>
            <a:off x="1043640" y="7884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5" name="Line 25"/>
          <p:cNvSpPr/>
          <p:nvPr/>
        </p:nvSpPr>
        <p:spPr>
          <a:xfrm>
            <a:off x="2591640" y="6264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6" name="Line 26"/>
          <p:cNvSpPr/>
          <p:nvPr/>
        </p:nvSpPr>
        <p:spPr>
          <a:xfrm>
            <a:off x="2591280" y="6795360"/>
            <a:ext cx="39672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7" name="Line 27"/>
          <p:cNvSpPr/>
          <p:nvPr/>
        </p:nvSpPr>
        <p:spPr>
          <a:xfrm>
            <a:off x="2591640" y="7668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68" name="Line 28"/>
          <p:cNvSpPr/>
          <p:nvPr/>
        </p:nvSpPr>
        <p:spPr>
          <a:xfrm flipV="1">
            <a:off x="6624000" y="4210920"/>
            <a:ext cx="360" cy="70884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69" name="CustomShape 29"/>
          <p:cNvSpPr/>
          <p:nvPr/>
        </p:nvSpPr>
        <p:spPr>
          <a:xfrm>
            <a:off x="2988360" y="791316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Shuttle</a:t>
            </a:r>
            <a:endParaRPr b="0" lang="en-GB" sz="1200" spc="-1" strike="noStrike">
              <a:solidFill>
                <a:srgbClr val="000000"/>
              </a:solidFill>
              <a:latin typeface="Arial"/>
            </a:endParaRPr>
          </a:p>
          <a:p>
            <a:pPr algn="ctr">
              <a:lnSpc>
                <a:spcPct val="100000"/>
              </a:lnSpc>
            </a:pPr>
            <a:r>
              <a:rPr b="0" lang="en-GB" sz="1200" spc="-1" strike="noStrike">
                <a:solidFill>
                  <a:srgbClr val="000000"/>
                </a:solidFill>
                <a:latin typeface="Arial"/>
                <a:ea typeface="DejaVu Sans"/>
              </a:rPr>
              <a:t>Bay</a:t>
            </a:r>
            <a:endParaRPr b="0" lang="en-GB" sz="1200" spc="-1" strike="noStrike">
              <a:solidFill>
                <a:srgbClr val="000000"/>
              </a:solidFill>
              <a:latin typeface="Arial"/>
            </a:endParaRPr>
          </a:p>
        </p:txBody>
      </p:sp>
      <p:sp>
        <p:nvSpPr>
          <p:cNvPr id="70" name="Line 30"/>
          <p:cNvSpPr/>
          <p:nvPr/>
        </p:nvSpPr>
        <p:spPr>
          <a:xfrm>
            <a:off x="2592000" y="8208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71" name="CustomShape 31"/>
          <p:cNvSpPr/>
          <p:nvPr/>
        </p:nvSpPr>
        <p:spPr>
          <a:xfrm>
            <a:off x="287640" y="402624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Medical</a:t>
            </a:r>
            <a:endParaRPr b="0" lang="en-GB" sz="1200" spc="-1" strike="noStrike">
              <a:solidFill>
                <a:srgbClr val="000000"/>
              </a:solidFill>
              <a:latin typeface="Arial"/>
            </a:endParaRPr>
          </a:p>
        </p:txBody>
      </p:sp>
      <p:sp>
        <p:nvSpPr>
          <p:cNvPr id="72" name="Line 32"/>
          <p:cNvSpPr/>
          <p:nvPr/>
        </p:nvSpPr>
        <p:spPr>
          <a:xfrm>
            <a:off x="1043280" y="4284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
        <p:nvSpPr>
          <p:cNvPr id="73" name="CustomShape 33"/>
          <p:cNvSpPr/>
          <p:nvPr/>
        </p:nvSpPr>
        <p:spPr>
          <a:xfrm>
            <a:off x="432000" y="8568000"/>
            <a:ext cx="6622920" cy="1798920"/>
          </a:xfrm>
          <a:prstGeom prst="rect">
            <a:avLst/>
          </a:prstGeom>
          <a:solidFill>
            <a:srgbClr val="ffffff"/>
          </a:solidFill>
          <a:ln w="0">
            <a:solidFill>
              <a:srgbClr val="3465a4"/>
            </a:solidFill>
          </a:ln>
        </p:spPr>
        <p:style>
          <a:lnRef idx="0"/>
          <a:fillRef idx="0"/>
          <a:effectRef idx="0"/>
          <a:fontRef idx="minor"/>
        </p:style>
        <p:txBody>
          <a:bodyPr lIns="90000" rIns="90000" tIns="45000" bIns="45000" anchor="t">
            <a:noAutofit/>
          </a:bodyPr>
          <a:p>
            <a:pPr>
              <a:lnSpc>
                <a:spcPct val="100000"/>
              </a:lnSpc>
            </a:pPr>
            <a:r>
              <a:rPr b="0" lang="en-GB" sz="1500" spc="-1" strike="noStrike">
                <a:solidFill>
                  <a:srgbClr val="000000"/>
                </a:solidFill>
                <a:latin typeface="Arial"/>
                <a:ea typeface="DejaVu Sans"/>
              </a:rPr>
              <a:t>The blue rectangles are the main deck hubs, and the smaller white rectangles are the areas connected to them by the procedural generation system (represented by the dashed line connectors). There will be a deck porter in each white area. To use it, the player must scan its DAM.</a:t>
            </a:r>
            <a:endParaRPr b="0" lang="en-GB" sz="1500" spc="-1" strike="noStrike">
              <a:solidFill>
                <a:srgbClr val="000000"/>
              </a:solidFill>
              <a:latin typeface="Arial"/>
            </a:endParaRPr>
          </a:p>
          <a:p>
            <a:pPr>
              <a:lnSpc>
                <a:spcPct val="100000"/>
              </a:lnSpc>
            </a:pPr>
            <a:r>
              <a:rPr b="0" lang="en-GB" sz="1500" spc="-1" strike="noStrike">
                <a:solidFill>
                  <a:srgbClr val="000000"/>
                </a:solidFill>
                <a:latin typeface="Arial"/>
                <a:ea typeface="DejaVu Sans"/>
              </a:rPr>
              <a:t>The red rectangles are inaccessible areas that will not be physically present in the game, but will be referred to in narrative.</a:t>
            </a:r>
            <a:endParaRPr b="0" lang="en-GB" sz="1500" spc="-1" strike="noStrike">
              <a:solidFill>
                <a:srgbClr val="000000"/>
              </a:solidFill>
              <a:latin typeface="Arial"/>
            </a:endParaRPr>
          </a:p>
          <a:p>
            <a:pPr>
              <a:lnSpc>
                <a:spcPct val="100000"/>
              </a:lnSpc>
            </a:pPr>
            <a:r>
              <a:rPr b="0" lang="en-GB" sz="1500" spc="-1" strike="noStrike">
                <a:solidFill>
                  <a:srgbClr val="000000"/>
                </a:solidFill>
                <a:latin typeface="Arial"/>
                <a:ea typeface="DejaVu Sans"/>
              </a:rPr>
              <a:t>Finally the solid line connectors represent a service elevator connecting all deck hubs that cannot be accessed by the mutants.</a:t>
            </a:r>
            <a:endParaRPr b="0" lang="en-GB" sz="1500" spc="-1" strike="noStrike">
              <a:solidFill>
                <a:srgbClr val="000000"/>
              </a:solidFill>
              <a:latin typeface="Arial"/>
            </a:endParaRPr>
          </a:p>
        </p:txBody>
      </p:sp>
      <p:sp>
        <p:nvSpPr>
          <p:cNvPr id="74" name="CustomShape 34"/>
          <p:cNvSpPr/>
          <p:nvPr/>
        </p:nvSpPr>
        <p:spPr>
          <a:xfrm>
            <a:off x="6228000" y="370080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Walkways</a:t>
            </a:r>
            <a:endParaRPr b="0" lang="en-GB" sz="1200" spc="-1" strike="noStrike">
              <a:solidFill>
                <a:srgbClr val="000000"/>
              </a:solidFill>
              <a:latin typeface="Arial"/>
            </a:endParaRPr>
          </a:p>
        </p:txBody>
      </p:sp>
      <p:sp>
        <p:nvSpPr>
          <p:cNvPr id="75" name="Line 35"/>
          <p:cNvSpPr/>
          <p:nvPr/>
        </p:nvSpPr>
        <p:spPr>
          <a:xfrm flipV="1">
            <a:off x="6624000" y="5627880"/>
            <a:ext cx="360" cy="34200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76" name="CustomShape 36"/>
          <p:cNvSpPr/>
          <p:nvPr/>
        </p:nvSpPr>
        <p:spPr>
          <a:xfrm>
            <a:off x="4968000" y="595692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Living</a:t>
            </a:r>
            <a:endParaRPr b="0" lang="en-GB" sz="1200" spc="-1" strike="noStrike">
              <a:solidFill>
                <a:srgbClr val="000000"/>
              </a:solidFill>
              <a:latin typeface="Arial"/>
            </a:endParaRPr>
          </a:p>
        </p:txBody>
      </p:sp>
      <p:sp>
        <p:nvSpPr>
          <p:cNvPr id="77" name="Line 37"/>
          <p:cNvSpPr/>
          <p:nvPr/>
        </p:nvSpPr>
        <p:spPr>
          <a:xfrm flipV="1">
            <a:off x="5434920" y="5614920"/>
            <a:ext cx="360" cy="34200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5000" bIns="45000" anchor="t" anchorCtr="1">
            <a:noAutofit/>
          </a:bodyPr>
          <a:p>
            <a:endParaRPr b="0" lang="en-GB" sz="1800" spc="-1" strike="noStrike">
              <a:solidFill>
                <a:srgbClr val="000000"/>
              </a:solidFill>
              <a:latin typeface="Arial"/>
            </a:endParaRPr>
          </a:p>
        </p:txBody>
      </p:sp>
      <p:sp>
        <p:nvSpPr>
          <p:cNvPr id="78" name="CustomShape 38"/>
          <p:cNvSpPr/>
          <p:nvPr/>
        </p:nvSpPr>
        <p:spPr>
          <a:xfrm>
            <a:off x="287280" y="3486240"/>
            <a:ext cx="754200" cy="509400"/>
          </a:xfrm>
          <a:custGeom>
            <a:avLst/>
            <a:gdLst>
              <a:gd name="textAreaLeft" fmla="*/ 0 w 754200"/>
              <a:gd name="textAreaRight" fmla="*/ 754560 w 754200"/>
              <a:gd name="textAreaTop" fmla="*/ 0 h 509400"/>
              <a:gd name="textAreaBottom" fmla="*/ 509760 h 509400"/>
            </a:gdLst>
            <a:ahLst/>
            <a:rect l="textAreaLeft" t="textAreaTop" r="textAreaRight" b="textAreaBottom"/>
            <a:pathLst>
              <a:path w="2102" h="1422">
                <a:moveTo>
                  <a:pt x="236" y="0"/>
                </a:moveTo>
                <a:cubicBezTo>
                  <a:pt x="118" y="0"/>
                  <a:pt x="0" y="118"/>
                  <a:pt x="0" y="236"/>
                </a:cubicBezTo>
                <a:lnTo>
                  <a:pt x="0" y="1184"/>
                </a:lnTo>
                <a:cubicBezTo>
                  <a:pt x="0" y="1302"/>
                  <a:pt x="118" y="1421"/>
                  <a:pt x="236" y="1421"/>
                </a:cubicBezTo>
                <a:lnTo>
                  <a:pt x="1864" y="1421"/>
                </a:lnTo>
                <a:cubicBezTo>
                  <a:pt x="1982" y="1421"/>
                  <a:pt x="2101" y="1302"/>
                  <a:pt x="2101" y="1184"/>
                </a:cubicBezTo>
                <a:lnTo>
                  <a:pt x="2101" y="236"/>
                </a:lnTo>
                <a:cubicBezTo>
                  <a:pt x="2101" y="118"/>
                  <a:pt x="1982" y="0"/>
                  <a:pt x="1864" y="0"/>
                </a:cubicBezTo>
                <a:lnTo>
                  <a:pt x="236" y="0"/>
                </a:lnTo>
              </a:path>
            </a:pathLst>
          </a:custGeom>
          <a:solidFill>
            <a:srgbClr val="ffffff"/>
          </a:solidFill>
          <a:ln w="0">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GB" sz="1200" spc="-1" strike="noStrike">
                <a:solidFill>
                  <a:srgbClr val="000000"/>
                </a:solidFill>
                <a:latin typeface="Arial"/>
                <a:ea typeface="DejaVu Sans"/>
              </a:rPr>
              <a:t>Labs</a:t>
            </a:r>
            <a:endParaRPr b="0" lang="en-GB" sz="1200" spc="-1" strike="noStrike">
              <a:solidFill>
                <a:srgbClr val="000000"/>
              </a:solidFill>
              <a:latin typeface="Arial"/>
            </a:endParaRPr>
          </a:p>
        </p:txBody>
      </p:sp>
      <p:sp>
        <p:nvSpPr>
          <p:cNvPr id="79" name="Line 39"/>
          <p:cNvSpPr/>
          <p:nvPr/>
        </p:nvSpPr>
        <p:spPr>
          <a:xfrm>
            <a:off x="1042920" y="3744000"/>
            <a:ext cx="396360" cy="360"/>
          </a:xfrm>
          <a:prstGeom prst="line">
            <a:avLst/>
          </a:prstGeom>
          <a:ln w="0">
            <a:solidFill>
              <a:srgbClr val="3465a4"/>
            </a:solidFill>
            <a:prstDash val="lgDash"/>
            <a:headEnd len="med" type="triangle" w="med"/>
            <a:tailEnd len="med" type="triangle" w="med"/>
          </a:ln>
        </p:spPr>
        <p:style>
          <a:lnRef idx="0"/>
          <a:fillRef idx="0"/>
          <a:effectRef idx="0"/>
          <a:fontRef idx="minor"/>
        </p:style>
        <p:txBody>
          <a:bodyPr lIns="90000" rIns="90000" tIns="-44640" bIns="-44640" anchor="t" anchorCtr="1">
            <a:noAutofit/>
          </a:bodyPr>
          <a:p>
            <a:endParaRPr b="0" lang="en-GB"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182</TotalTime>
  <Application>LibreOffice/7.6.4.1$Windows_X86_64 LibreOffice_project/e19e193f88cd6c0525a17fb7a176ed8e6a3e2aa1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en-GB</dc:language>
  <cp:lastModifiedBy/>
  <dcterms:modified xsi:type="dcterms:W3CDTF">2025-02-05T13:39:06Z</dcterms:modified>
  <cp:revision>24</cp:revision>
  <dc:subject/>
  <dc:title/>
</cp:coreProperties>
</file>